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2058988" cy="6630988"/>
  <p:notesSz cx="6858000" cy="9144000"/>
  <p:defaultTextStyle>
    <a:defPPr>
      <a:defRPr lang="fr-FR"/>
    </a:defPPr>
    <a:lvl1pPr marL="0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1pPr>
    <a:lvl2pPr marL="222794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2pPr>
    <a:lvl3pPr marL="445587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3pPr>
    <a:lvl4pPr marL="668381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4pPr>
    <a:lvl5pPr marL="891174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5pPr>
    <a:lvl6pPr marL="1113968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6pPr>
    <a:lvl7pPr marL="1336761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7pPr>
    <a:lvl8pPr marL="1559555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8pPr>
    <a:lvl9pPr marL="1782348" algn="l" defTabSz="445587" rtl="0" eaLnBrk="1" latinLnBrk="0" hangingPunct="1">
      <a:defRPr sz="8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BA2"/>
    <a:srgbClr val="DA7D04"/>
    <a:srgbClr val="20C3A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/>
    <p:restoredTop sz="94713"/>
  </p:normalViewPr>
  <p:slideViewPr>
    <p:cSldViewPr snapToGrid="0" snapToObjects="1">
      <p:cViewPr varScale="1">
        <p:scale>
          <a:sx n="112" d="100"/>
          <a:sy n="112" d="100"/>
        </p:scale>
        <p:origin x="3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4714-8761-41BD-A215-69C7128A71B8}" type="datetimeFigureOut">
              <a:rPr lang="fr-CA" smtClean="0"/>
              <a:t>22-05-10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9575" y="1143000"/>
            <a:ext cx="95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61E9-E639-4D9F-BC88-E1074688D1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21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1pPr>
    <a:lvl2pPr marL="222794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2pPr>
    <a:lvl3pPr marL="445587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3pPr>
    <a:lvl4pPr marL="668381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4pPr>
    <a:lvl5pPr marL="891174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5pPr>
    <a:lvl6pPr marL="1113968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6pPr>
    <a:lvl7pPr marL="1336761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7pPr>
    <a:lvl8pPr marL="1559555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8pPr>
    <a:lvl9pPr marL="1782348" algn="l" defTabSz="445587" rtl="0" eaLnBrk="1" latinLnBrk="0" hangingPunct="1">
      <a:defRPr sz="5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49575" y="1143000"/>
            <a:ext cx="9588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61E9-E639-4D9F-BC88-E1074688D13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133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424" y="1085211"/>
            <a:ext cx="1750140" cy="2308566"/>
          </a:xfrm>
        </p:spPr>
        <p:txBody>
          <a:bodyPr anchor="b"/>
          <a:lstStyle>
            <a:lvl1pPr algn="ctr">
              <a:defRPr sz="13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374" y="3482804"/>
            <a:ext cx="1544241" cy="1600953"/>
          </a:xfrm>
        </p:spPr>
        <p:txBody>
          <a:bodyPr/>
          <a:lstStyle>
            <a:lvl1pPr marL="0" indent="0" algn="ctr">
              <a:buNone/>
              <a:defRPr sz="540"/>
            </a:lvl1pPr>
            <a:lvl2pPr marL="102961" indent="0" algn="ctr">
              <a:buNone/>
              <a:defRPr sz="450"/>
            </a:lvl2pPr>
            <a:lvl3pPr marL="205923" indent="0" algn="ctr">
              <a:buNone/>
              <a:defRPr sz="405"/>
            </a:lvl3pPr>
            <a:lvl4pPr marL="308884" indent="0" algn="ctr">
              <a:buNone/>
              <a:defRPr sz="360"/>
            </a:lvl4pPr>
            <a:lvl5pPr marL="411846" indent="0" algn="ctr">
              <a:buNone/>
              <a:defRPr sz="360"/>
            </a:lvl5pPr>
            <a:lvl6pPr marL="514807" indent="0" algn="ctr">
              <a:buNone/>
              <a:defRPr sz="360"/>
            </a:lvl6pPr>
            <a:lvl7pPr marL="617769" indent="0" algn="ctr">
              <a:buNone/>
              <a:defRPr sz="360"/>
            </a:lvl7pPr>
            <a:lvl8pPr marL="720730" indent="0" algn="ctr">
              <a:buNone/>
              <a:defRPr sz="360"/>
            </a:lvl8pPr>
            <a:lvl9pPr marL="823692" indent="0" algn="ctr">
              <a:buNone/>
              <a:defRPr sz="3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3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3464" y="353039"/>
            <a:ext cx="443969" cy="56194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555" y="353039"/>
            <a:ext cx="1306171" cy="5619456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1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4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83" y="1653144"/>
            <a:ext cx="1775877" cy="2758306"/>
          </a:xfrm>
        </p:spPr>
        <p:txBody>
          <a:bodyPr anchor="b"/>
          <a:lstStyle>
            <a:lvl1pPr>
              <a:defRPr sz="13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483" y="4437545"/>
            <a:ext cx="1775877" cy="1450528"/>
          </a:xfrm>
        </p:spPr>
        <p:txBody>
          <a:bodyPr/>
          <a:lstStyle>
            <a:lvl1pPr marL="0" indent="0">
              <a:buNone/>
              <a:defRPr sz="540">
                <a:solidFill>
                  <a:schemeClr val="tx1"/>
                </a:solidFill>
              </a:defRPr>
            </a:lvl1pPr>
            <a:lvl2pPr marL="102961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2pPr>
            <a:lvl3pPr marL="205923" indent="0">
              <a:buNone/>
              <a:defRPr sz="405">
                <a:solidFill>
                  <a:schemeClr val="tx1">
                    <a:tint val="75000"/>
                  </a:schemeClr>
                </a:solidFill>
              </a:defRPr>
            </a:lvl3pPr>
            <a:lvl4pPr marL="308884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4pPr>
            <a:lvl5pPr marL="411846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5pPr>
            <a:lvl6pPr marL="514807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6pPr>
            <a:lvl7pPr marL="617769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7pPr>
            <a:lvl8pPr marL="720730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8pPr>
            <a:lvl9pPr marL="823692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64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555" y="1765194"/>
            <a:ext cx="875070" cy="42073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363" y="1765194"/>
            <a:ext cx="875070" cy="420730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4" y="353040"/>
            <a:ext cx="1775877" cy="128168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24" y="1625514"/>
            <a:ext cx="871048" cy="796639"/>
          </a:xfrm>
        </p:spPr>
        <p:txBody>
          <a:bodyPr anchor="b"/>
          <a:lstStyle>
            <a:lvl1pPr marL="0" indent="0">
              <a:buNone/>
              <a:defRPr sz="540" b="1"/>
            </a:lvl1pPr>
            <a:lvl2pPr marL="102961" indent="0">
              <a:buNone/>
              <a:defRPr sz="450" b="1"/>
            </a:lvl2pPr>
            <a:lvl3pPr marL="205923" indent="0">
              <a:buNone/>
              <a:defRPr sz="405" b="1"/>
            </a:lvl3pPr>
            <a:lvl4pPr marL="308884" indent="0">
              <a:buNone/>
              <a:defRPr sz="360" b="1"/>
            </a:lvl4pPr>
            <a:lvl5pPr marL="411846" indent="0">
              <a:buNone/>
              <a:defRPr sz="360" b="1"/>
            </a:lvl5pPr>
            <a:lvl6pPr marL="514807" indent="0">
              <a:buNone/>
              <a:defRPr sz="360" b="1"/>
            </a:lvl6pPr>
            <a:lvl7pPr marL="617769" indent="0">
              <a:buNone/>
              <a:defRPr sz="360" b="1"/>
            </a:lvl7pPr>
            <a:lvl8pPr marL="720730" indent="0">
              <a:buNone/>
              <a:defRPr sz="360" b="1"/>
            </a:lvl8pPr>
            <a:lvl9pPr marL="823692" indent="0">
              <a:buNone/>
              <a:defRPr sz="36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824" y="2422152"/>
            <a:ext cx="871048" cy="356262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2363" y="1625514"/>
            <a:ext cx="875338" cy="796639"/>
          </a:xfrm>
        </p:spPr>
        <p:txBody>
          <a:bodyPr anchor="b"/>
          <a:lstStyle>
            <a:lvl1pPr marL="0" indent="0">
              <a:buNone/>
              <a:defRPr sz="540" b="1"/>
            </a:lvl1pPr>
            <a:lvl2pPr marL="102961" indent="0">
              <a:buNone/>
              <a:defRPr sz="450" b="1"/>
            </a:lvl2pPr>
            <a:lvl3pPr marL="205923" indent="0">
              <a:buNone/>
              <a:defRPr sz="405" b="1"/>
            </a:lvl3pPr>
            <a:lvl4pPr marL="308884" indent="0">
              <a:buNone/>
              <a:defRPr sz="360" b="1"/>
            </a:lvl4pPr>
            <a:lvl5pPr marL="411846" indent="0">
              <a:buNone/>
              <a:defRPr sz="360" b="1"/>
            </a:lvl5pPr>
            <a:lvl6pPr marL="514807" indent="0">
              <a:buNone/>
              <a:defRPr sz="360" b="1"/>
            </a:lvl6pPr>
            <a:lvl7pPr marL="617769" indent="0">
              <a:buNone/>
              <a:defRPr sz="360" b="1"/>
            </a:lvl7pPr>
            <a:lvl8pPr marL="720730" indent="0">
              <a:buNone/>
              <a:defRPr sz="360" b="1"/>
            </a:lvl8pPr>
            <a:lvl9pPr marL="823692" indent="0">
              <a:buNone/>
              <a:defRPr sz="36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2363" y="2422152"/>
            <a:ext cx="875338" cy="356262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2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4" y="442066"/>
            <a:ext cx="664077" cy="1547231"/>
          </a:xfrm>
        </p:spPr>
        <p:txBody>
          <a:bodyPr anchor="b"/>
          <a:lstStyle>
            <a:lvl1pPr>
              <a:defRPr sz="72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338" y="954741"/>
            <a:ext cx="1042363" cy="4712299"/>
          </a:xfrm>
        </p:spPr>
        <p:txBody>
          <a:bodyPr/>
          <a:lstStyle>
            <a:lvl1pPr>
              <a:defRPr sz="721"/>
            </a:lvl1pPr>
            <a:lvl2pPr>
              <a:defRPr sz="631"/>
            </a:lvl2pPr>
            <a:lvl3pPr>
              <a:defRPr sz="540"/>
            </a:lvl3pPr>
            <a:lvl4pPr>
              <a:defRPr sz="450"/>
            </a:lvl4pPr>
            <a:lvl5pPr>
              <a:defRPr sz="450"/>
            </a:lvl5pPr>
            <a:lvl6pPr>
              <a:defRPr sz="450"/>
            </a:lvl6pPr>
            <a:lvl7pPr>
              <a:defRPr sz="450"/>
            </a:lvl7pPr>
            <a:lvl8pPr>
              <a:defRPr sz="450"/>
            </a:lvl8pPr>
            <a:lvl9pPr>
              <a:defRPr sz="4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24" y="1989296"/>
            <a:ext cx="664077" cy="3685418"/>
          </a:xfrm>
        </p:spPr>
        <p:txBody>
          <a:bodyPr/>
          <a:lstStyle>
            <a:lvl1pPr marL="0" indent="0">
              <a:buNone/>
              <a:defRPr sz="360"/>
            </a:lvl1pPr>
            <a:lvl2pPr marL="102961" indent="0">
              <a:buNone/>
              <a:defRPr sz="315"/>
            </a:lvl2pPr>
            <a:lvl3pPr marL="205923" indent="0">
              <a:buNone/>
              <a:defRPr sz="270"/>
            </a:lvl3pPr>
            <a:lvl4pPr marL="308884" indent="0">
              <a:buNone/>
              <a:defRPr sz="225"/>
            </a:lvl4pPr>
            <a:lvl5pPr marL="411846" indent="0">
              <a:buNone/>
              <a:defRPr sz="225"/>
            </a:lvl5pPr>
            <a:lvl6pPr marL="514807" indent="0">
              <a:buNone/>
              <a:defRPr sz="225"/>
            </a:lvl6pPr>
            <a:lvl7pPr marL="617769" indent="0">
              <a:buNone/>
              <a:defRPr sz="225"/>
            </a:lvl7pPr>
            <a:lvl8pPr marL="720730" indent="0">
              <a:buNone/>
              <a:defRPr sz="225"/>
            </a:lvl8pPr>
            <a:lvl9pPr marL="823692" indent="0">
              <a:buNone/>
              <a:defRPr sz="225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3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4" y="442066"/>
            <a:ext cx="664077" cy="1547231"/>
          </a:xfrm>
        </p:spPr>
        <p:txBody>
          <a:bodyPr anchor="b"/>
          <a:lstStyle>
            <a:lvl1pPr>
              <a:defRPr sz="72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5338" y="954741"/>
            <a:ext cx="1042363" cy="4712299"/>
          </a:xfrm>
        </p:spPr>
        <p:txBody>
          <a:bodyPr anchor="t"/>
          <a:lstStyle>
            <a:lvl1pPr marL="0" indent="0">
              <a:buNone/>
              <a:defRPr sz="721"/>
            </a:lvl1pPr>
            <a:lvl2pPr marL="102961" indent="0">
              <a:buNone/>
              <a:defRPr sz="631"/>
            </a:lvl2pPr>
            <a:lvl3pPr marL="205923" indent="0">
              <a:buNone/>
              <a:defRPr sz="540"/>
            </a:lvl3pPr>
            <a:lvl4pPr marL="308884" indent="0">
              <a:buNone/>
              <a:defRPr sz="450"/>
            </a:lvl4pPr>
            <a:lvl5pPr marL="411846" indent="0">
              <a:buNone/>
              <a:defRPr sz="450"/>
            </a:lvl5pPr>
            <a:lvl6pPr marL="514807" indent="0">
              <a:buNone/>
              <a:defRPr sz="450"/>
            </a:lvl6pPr>
            <a:lvl7pPr marL="617769" indent="0">
              <a:buNone/>
              <a:defRPr sz="450"/>
            </a:lvl7pPr>
            <a:lvl8pPr marL="720730" indent="0">
              <a:buNone/>
              <a:defRPr sz="450"/>
            </a:lvl8pPr>
            <a:lvl9pPr marL="823692" indent="0">
              <a:buNone/>
              <a:defRPr sz="4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24" y="1989296"/>
            <a:ext cx="664077" cy="3685418"/>
          </a:xfrm>
        </p:spPr>
        <p:txBody>
          <a:bodyPr/>
          <a:lstStyle>
            <a:lvl1pPr marL="0" indent="0">
              <a:buNone/>
              <a:defRPr sz="360"/>
            </a:lvl1pPr>
            <a:lvl2pPr marL="102961" indent="0">
              <a:buNone/>
              <a:defRPr sz="315"/>
            </a:lvl2pPr>
            <a:lvl3pPr marL="205923" indent="0">
              <a:buNone/>
              <a:defRPr sz="270"/>
            </a:lvl3pPr>
            <a:lvl4pPr marL="308884" indent="0">
              <a:buNone/>
              <a:defRPr sz="225"/>
            </a:lvl4pPr>
            <a:lvl5pPr marL="411846" indent="0">
              <a:buNone/>
              <a:defRPr sz="225"/>
            </a:lvl5pPr>
            <a:lvl6pPr marL="514807" indent="0">
              <a:buNone/>
              <a:defRPr sz="225"/>
            </a:lvl6pPr>
            <a:lvl7pPr marL="617769" indent="0">
              <a:buNone/>
              <a:defRPr sz="225"/>
            </a:lvl7pPr>
            <a:lvl8pPr marL="720730" indent="0">
              <a:buNone/>
              <a:defRPr sz="225"/>
            </a:lvl8pPr>
            <a:lvl9pPr marL="823692" indent="0">
              <a:buNone/>
              <a:defRPr sz="225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07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556" y="353040"/>
            <a:ext cx="1775877" cy="128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56" y="1765194"/>
            <a:ext cx="1775877" cy="420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556" y="6145945"/>
            <a:ext cx="463272" cy="35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C475-10F4-CD4F-AC1F-4B3DB56F9CA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040" y="6145945"/>
            <a:ext cx="694908" cy="35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4160" y="6145945"/>
            <a:ext cx="463272" cy="353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1E45-984C-464F-B8BC-DBF3F8C29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5923" rtl="0" eaLnBrk="1" latinLnBrk="0" hangingPunct="1">
        <a:lnSpc>
          <a:spcPct val="90000"/>
        </a:lnSpc>
        <a:spcBef>
          <a:spcPct val="0"/>
        </a:spcBef>
        <a:buNone/>
        <a:defRPr sz="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81" indent="-51481" algn="l" defTabSz="205923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631" kern="1200">
          <a:solidFill>
            <a:schemeClr val="tx1"/>
          </a:solidFill>
          <a:latin typeface="+mn-lt"/>
          <a:ea typeface="+mn-ea"/>
          <a:cs typeface="+mn-cs"/>
        </a:defRPr>
      </a:lvl1pPr>
      <a:lvl2pPr marL="154442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57404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5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4pPr>
      <a:lvl5pPr marL="463326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5pPr>
      <a:lvl6pPr marL="566288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6pPr>
      <a:lvl7pPr marL="669249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7pPr>
      <a:lvl8pPr marL="772211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8pPr>
      <a:lvl9pPr marL="875172" indent="-51481" algn="l" defTabSz="205923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1pPr>
      <a:lvl2pPr marL="102961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2pPr>
      <a:lvl3pPr marL="205923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3pPr>
      <a:lvl4pPr marL="308884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4pPr>
      <a:lvl5pPr marL="411846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5pPr>
      <a:lvl6pPr marL="514807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6pPr>
      <a:lvl7pPr marL="617769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7pPr>
      <a:lvl8pPr marL="720730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8pPr>
      <a:lvl9pPr marL="823692" algn="l" defTabSz="205923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74B188C-C2D2-BC4E-9F2E-B7547D28A101}"/>
              </a:ext>
            </a:extLst>
          </p:cNvPr>
          <p:cNvSpPr txBox="1"/>
          <p:nvPr/>
        </p:nvSpPr>
        <p:spPr>
          <a:xfrm>
            <a:off x="159657" y="3766457"/>
            <a:ext cx="1712686" cy="235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DA7D04"/>
                </a:solidFill>
              </a:rPr>
              <a:t>Pour infos, contactez :</a:t>
            </a:r>
          </a:p>
          <a:p>
            <a:pPr algn="ctr"/>
            <a:r>
              <a:rPr lang="fr-FR" dirty="0"/>
              <a:t>..........................</a:t>
            </a:r>
          </a:p>
          <a:p>
            <a:pPr algn="ctr"/>
            <a:r>
              <a:rPr lang="fr-FR" dirty="0"/>
              <a:t>Secteur de Châteauguay : </a:t>
            </a:r>
          </a:p>
          <a:p>
            <a:pPr algn="ctr"/>
            <a:r>
              <a:rPr lang="fr-FR" b="1" dirty="0">
                <a:solidFill>
                  <a:srgbClr val="279BA2"/>
                </a:solidFill>
              </a:rPr>
              <a:t>LA STATION DE L’AVENTURE </a:t>
            </a:r>
          </a:p>
          <a:p>
            <a:pPr algn="ctr"/>
            <a:r>
              <a:rPr lang="fr-FR" dirty="0"/>
              <a:t>Maison de la famille </a:t>
            </a:r>
          </a:p>
          <a:p>
            <a:pPr algn="ctr"/>
            <a:r>
              <a:rPr lang="fr-FR" dirty="0"/>
              <a:t>450-691-4897 </a:t>
            </a:r>
          </a:p>
          <a:p>
            <a:pPr algn="ctr"/>
            <a:r>
              <a:rPr lang="fr-FR" dirty="0" err="1"/>
              <a:t>famille@stationdelaventure.com</a:t>
            </a:r>
            <a:endParaRPr lang="fr-FR" dirty="0"/>
          </a:p>
          <a:p>
            <a:pPr algn="ctr"/>
            <a:r>
              <a:rPr lang="fr-FR" sz="1200" b="1" dirty="0">
                <a:solidFill>
                  <a:srgbClr val="279BA2"/>
                </a:solidFill>
              </a:rPr>
              <a:t>..........................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Secteur de </a:t>
            </a:r>
            <a:r>
              <a:rPr lang="fr-FR" dirty="0" err="1"/>
              <a:t>Kateri</a:t>
            </a:r>
            <a:r>
              <a:rPr lang="fr-FR" dirty="0"/>
              <a:t> : </a:t>
            </a:r>
          </a:p>
          <a:p>
            <a:pPr algn="ctr"/>
            <a:r>
              <a:rPr lang="fr-FR" b="1" dirty="0">
                <a:solidFill>
                  <a:srgbClr val="279BA2"/>
                </a:solidFill>
              </a:rPr>
              <a:t>MAISON DE LA FAMILLE KATERI  </a:t>
            </a:r>
          </a:p>
          <a:p>
            <a:pPr algn="ctr"/>
            <a:r>
              <a:rPr lang="fr-FR" dirty="0"/>
              <a:t>450-659-9188 </a:t>
            </a:r>
          </a:p>
          <a:p>
            <a:pPr algn="ctr"/>
            <a:r>
              <a:rPr lang="fr-FR" dirty="0" err="1"/>
              <a:t>info@maisonfamillekateri.com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48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3B3AFCB-223C-1742-A121-49F4A0A94260}"/>
              </a:ext>
            </a:extLst>
          </p:cNvPr>
          <p:cNvSpPr txBox="1"/>
          <p:nvPr/>
        </p:nvSpPr>
        <p:spPr>
          <a:xfrm>
            <a:off x="159656" y="3614059"/>
            <a:ext cx="1746931" cy="253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rgbClr val="DA7D04"/>
                </a:solidFill>
              </a:rPr>
              <a:t>For more information, contact:</a:t>
            </a:r>
            <a:endParaRPr lang="fr-CA" sz="1200" b="1" dirty="0">
              <a:solidFill>
                <a:srgbClr val="DA7D04"/>
              </a:solidFill>
            </a:endParaRPr>
          </a:p>
          <a:p>
            <a:pPr algn="ctr"/>
            <a:endParaRPr lang="fr-CA" dirty="0"/>
          </a:p>
          <a:p>
            <a:pPr algn="ctr"/>
            <a:r>
              <a:rPr lang="fr-CA" dirty="0"/>
              <a:t>Châteauguay area:</a:t>
            </a:r>
            <a:r>
              <a:rPr lang="fr-FR" dirty="0"/>
              <a:t> </a:t>
            </a:r>
          </a:p>
          <a:p>
            <a:pPr algn="ctr"/>
            <a:r>
              <a:rPr lang="fr-FR" b="1" dirty="0">
                <a:solidFill>
                  <a:srgbClr val="279BA2"/>
                </a:solidFill>
              </a:rPr>
              <a:t>LA STATION DE L’AVENTURE </a:t>
            </a:r>
          </a:p>
          <a:p>
            <a:pPr algn="ctr"/>
            <a:r>
              <a:rPr lang="fr-FR" dirty="0"/>
              <a:t>Maison de la famille </a:t>
            </a:r>
          </a:p>
          <a:p>
            <a:pPr algn="ctr"/>
            <a:r>
              <a:rPr lang="fr-FR" dirty="0"/>
              <a:t>450-691-4897 </a:t>
            </a:r>
          </a:p>
          <a:p>
            <a:pPr algn="ctr"/>
            <a:r>
              <a:rPr lang="fr-FR" dirty="0" err="1"/>
              <a:t>famille@stationdelaventure.com</a:t>
            </a:r>
            <a:endParaRPr lang="fr-FR" dirty="0"/>
          </a:p>
          <a:p>
            <a:pPr algn="ctr"/>
            <a:r>
              <a:rPr lang="fr-FR" sz="1200" b="1" dirty="0">
                <a:solidFill>
                  <a:srgbClr val="279BA2"/>
                </a:solidFill>
              </a:rPr>
              <a:t>..........................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Kateri area:</a:t>
            </a:r>
            <a:r>
              <a:rPr lang="fr-FR" dirty="0"/>
              <a:t> </a:t>
            </a:r>
          </a:p>
          <a:p>
            <a:pPr algn="ctr"/>
            <a:r>
              <a:rPr lang="fr-FR" b="1" dirty="0">
                <a:solidFill>
                  <a:srgbClr val="279BA2"/>
                </a:solidFill>
              </a:rPr>
              <a:t>MAISON DE LA FAMILLE KATERI  </a:t>
            </a:r>
          </a:p>
          <a:p>
            <a:pPr algn="ctr"/>
            <a:r>
              <a:rPr lang="fr-FR" dirty="0"/>
              <a:t>450-659-9188 </a:t>
            </a:r>
          </a:p>
          <a:p>
            <a:pPr algn="ctr"/>
            <a:r>
              <a:rPr lang="fr-FR" dirty="0" err="1"/>
              <a:t>info@maisonfamillekateri.com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009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1759</TotalTime>
  <Words>79</Words>
  <Application>Microsoft Macintosh PowerPoint</Application>
  <PresentationFormat>Personnalisé</PresentationFormat>
  <Paragraphs>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Emilie Beaulieu-Bayne</cp:lastModifiedBy>
  <cp:revision>19</cp:revision>
  <cp:lastPrinted>2021-09-22T16:05:37Z</cp:lastPrinted>
  <dcterms:created xsi:type="dcterms:W3CDTF">2021-09-22T13:57:29Z</dcterms:created>
  <dcterms:modified xsi:type="dcterms:W3CDTF">2022-05-10T20:52:00Z</dcterms:modified>
</cp:coreProperties>
</file>